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400E3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4" d="100"/>
          <a:sy n="54" d="100"/>
        </p:scale>
        <p:origin x="1008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351258" y="777093"/>
            <a:ext cx="5965483" cy="2223885"/>
            <a:chOff x="3174029" y="605643"/>
            <a:chExt cx="5965483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029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110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157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534400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652287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81124" y="342900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7" y="1835825"/>
            <a:ext cx="3261222" cy="44301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6036"/>
          <a:stretch/>
        </p:blipFill>
        <p:spPr>
          <a:xfrm>
            <a:off x="1009650" y="1058925"/>
            <a:ext cx="6221560" cy="5983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395F39-8BE5-497C-9299-E067372A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57" y="1835824"/>
            <a:ext cx="3280884" cy="44301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9A9E25-F536-427B-9DC7-81FEA300D9A6}"/>
              </a:ext>
            </a:extLst>
          </p:cNvPr>
          <p:cNvSpPr/>
          <p:nvPr/>
        </p:nvSpPr>
        <p:spPr>
          <a:xfrm>
            <a:off x="6640623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349C37-37DD-4A96-9C80-378FA43C48CD}"/>
              </a:ext>
            </a:extLst>
          </p:cNvPr>
          <p:cNvSpPr/>
          <p:nvPr/>
        </p:nvSpPr>
        <p:spPr>
          <a:xfrm>
            <a:off x="6640623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B0E76C-1854-4300-A4B9-721F0F57545B}"/>
              </a:ext>
            </a:extLst>
          </p:cNvPr>
          <p:cNvSpPr/>
          <p:nvPr/>
        </p:nvSpPr>
        <p:spPr>
          <a:xfrm>
            <a:off x="7384242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19E41-D65D-4883-B2D3-31F12AE6B2BA}"/>
              </a:ext>
            </a:extLst>
          </p:cNvPr>
          <p:cNvSpPr/>
          <p:nvPr/>
        </p:nvSpPr>
        <p:spPr>
          <a:xfrm>
            <a:off x="7384242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A1CE8-E775-4DB0-AF51-3C28D68D0549}"/>
              </a:ext>
            </a:extLst>
          </p:cNvPr>
          <p:cNvSpPr/>
          <p:nvPr/>
        </p:nvSpPr>
        <p:spPr>
          <a:xfrm>
            <a:off x="7869347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8070C-4A96-4F21-8060-FF8A0574215F}"/>
              </a:ext>
            </a:extLst>
          </p:cNvPr>
          <p:cNvSpPr/>
          <p:nvPr/>
        </p:nvSpPr>
        <p:spPr>
          <a:xfrm>
            <a:off x="7869347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649E36-F72D-4DD4-8D48-D2459149F81B}"/>
              </a:ext>
            </a:extLst>
          </p:cNvPr>
          <p:cNvSpPr/>
          <p:nvPr/>
        </p:nvSpPr>
        <p:spPr>
          <a:xfrm flipH="1">
            <a:off x="9457656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E299F2-C5B4-4518-A9E6-776C3421B72B}"/>
              </a:ext>
            </a:extLst>
          </p:cNvPr>
          <p:cNvSpPr/>
          <p:nvPr/>
        </p:nvSpPr>
        <p:spPr>
          <a:xfrm flipH="1">
            <a:off x="9457656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D65D95-2F40-41E0-A3CA-4AF0344A4E4E}"/>
              </a:ext>
            </a:extLst>
          </p:cNvPr>
          <p:cNvSpPr/>
          <p:nvPr/>
        </p:nvSpPr>
        <p:spPr>
          <a:xfrm flipH="1">
            <a:off x="8972550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7A8500-3CD0-47FA-8B1D-EA14B5A4D6E2}"/>
              </a:ext>
            </a:extLst>
          </p:cNvPr>
          <p:cNvSpPr/>
          <p:nvPr/>
        </p:nvSpPr>
        <p:spPr>
          <a:xfrm flipH="1">
            <a:off x="8972550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6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5FB2E5-5E4A-47E8-B111-B6014299545D}"/>
              </a:ext>
            </a:extLst>
          </p:cNvPr>
          <p:cNvSpPr/>
          <p:nvPr/>
        </p:nvSpPr>
        <p:spPr>
          <a:xfrm flipH="1">
            <a:off x="8663501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9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5CD9250-373C-49A0-A23C-4C20996F4EB1}"/>
              </a:ext>
            </a:extLst>
          </p:cNvPr>
          <p:cNvSpPr/>
          <p:nvPr/>
        </p:nvSpPr>
        <p:spPr>
          <a:xfrm flipH="1">
            <a:off x="8663501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B1107-0FA5-40AB-818C-D8EF2A287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2783" y="52973"/>
            <a:ext cx="2495626" cy="2400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197" y="178842"/>
            <a:ext cx="2724008" cy="14137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F8314A-6062-41A1-9F0A-454B54D4FA1D}"/>
              </a:ext>
            </a:extLst>
          </p:cNvPr>
          <p:cNvCxnSpPr>
            <a:cxnSpLocks/>
          </p:cNvCxnSpPr>
          <p:nvPr/>
        </p:nvCxnSpPr>
        <p:spPr>
          <a:xfrm>
            <a:off x="6425190" y="4050883"/>
            <a:ext cx="1918104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97C13F-CDD5-4996-8F8A-C291B5F7FDF8}"/>
              </a:ext>
            </a:extLst>
          </p:cNvPr>
          <p:cNvCxnSpPr>
            <a:cxnSpLocks/>
          </p:cNvCxnSpPr>
          <p:nvPr/>
        </p:nvCxnSpPr>
        <p:spPr>
          <a:xfrm>
            <a:off x="6425190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783A96-24CA-4816-AB7A-8CD03BBF4C24}"/>
              </a:ext>
            </a:extLst>
          </p:cNvPr>
          <p:cNvCxnSpPr>
            <a:cxnSpLocks/>
          </p:cNvCxnSpPr>
          <p:nvPr/>
        </p:nvCxnSpPr>
        <p:spPr>
          <a:xfrm>
            <a:off x="6425190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80F522-35A0-48D8-AD82-56D9C268ED38}"/>
              </a:ext>
            </a:extLst>
          </p:cNvPr>
          <p:cNvCxnSpPr>
            <a:cxnSpLocks/>
          </p:cNvCxnSpPr>
          <p:nvPr/>
        </p:nvCxnSpPr>
        <p:spPr>
          <a:xfrm flipH="1">
            <a:off x="8377145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06817-C062-4C6A-93B2-B7CC817FF624}"/>
              </a:ext>
            </a:extLst>
          </p:cNvPr>
          <p:cNvCxnSpPr>
            <a:cxnSpLocks/>
          </p:cNvCxnSpPr>
          <p:nvPr/>
        </p:nvCxnSpPr>
        <p:spPr>
          <a:xfrm flipH="1">
            <a:off x="8377145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AD2803-61F8-46B2-902C-5833C475A87B}"/>
              </a:ext>
            </a:extLst>
          </p:cNvPr>
          <p:cNvCxnSpPr>
            <a:cxnSpLocks/>
          </p:cNvCxnSpPr>
          <p:nvPr/>
        </p:nvCxnSpPr>
        <p:spPr>
          <a:xfrm flipH="1">
            <a:off x="8377145" y="4050883"/>
            <a:ext cx="191810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2C0719-39A1-49B4-964C-EB683F5F6209}"/>
              </a:ext>
            </a:extLst>
          </p:cNvPr>
          <p:cNvSpPr txBox="1"/>
          <p:nvPr/>
        </p:nvSpPr>
        <p:spPr>
          <a:xfrm>
            <a:off x="10390739" y="1770304"/>
            <a:ext cx="10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270° (bottom)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EE3EF-2FAB-41E1-88D2-634D7FC0F374}"/>
              </a:ext>
            </a:extLst>
          </p:cNvPr>
          <p:cNvSpPr txBox="1"/>
          <p:nvPr/>
        </p:nvSpPr>
        <p:spPr>
          <a:xfrm>
            <a:off x="10409191" y="3716553"/>
            <a:ext cx="144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(blue) or 180° (green) (both show middle line)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49A4DF-9686-4F6A-9139-6B0DB3694EE2}"/>
              </a:ext>
            </a:extLst>
          </p:cNvPr>
          <p:cNvSpPr txBox="1"/>
          <p:nvPr/>
        </p:nvSpPr>
        <p:spPr>
          <a:xfrm>
            <a:off x="10515022" y="5942778"/>
            <a:ext cx="81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90° (top)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791A1-683F-4A7A-88FD-3D418E901B0B}"/>
              </a:ext>
            </a:extLst>
          </p:cNvPr>
          <p:cNvSpPr txBox="1"/>
          <p:nvPr/>
        </p:nvSpPr>
        <p:spPr>
          <a:xfrm>
            <a:off x="6917287" y="996349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= higher eccentricity</a:t>
            </a:r>
          </a:p>
        </p:txBody>
      </p:sp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F150ABE-E76F-41F9-8E79-C3C8148A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59"/>
          <a:stretch/>
        </p:blipFill>
        <p:spPr>
          <a:xfrm>
            <a:off x="6740998" y="1918064"/>
            <a:ext cx="4040636" cy="1671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F40B86-95E3-4229-A5F2-B5F44969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/>
          <a:stretch/>
        </p:blipFill>
        <p:spPr>
          <a:xfrm rot="10800000">
            <a:off x="6740999" y="3589890"/>
            <a:ext cx="4040635" cy="16718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464040" y="2161718"/>
            <a:ext cx="3072593" cy="3644087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5" y="1019747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4F368337-535D-44A2-8B42-73CF2AC217C5}"/>
              </a:ext>
            </a:extLst>
          </p:cNvPr>
          <p:cNvSpPr/>
          <p:nvPr/>
        </p:nvSpPr>
        <p:spPr>
          <a:xfrm>
            <a:off x="3781999" y="3761919"/>
            <a:ext cx="1038225" cy="51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1882854" y="5566443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1882205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2735888" y="6022216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198907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2312DF-BCC7-4091-A3BF-716D01E8C944}"/>
              </a:ext>
            </a:extLst>
          </p:cNvPr>
          <p:cNvGrpSpPr/>
          <p:nvPr/>
        </p:nvGrpSpPr>
        <p:grpSpPr>
          <a:xfrm>
            <a:off x="6092078" y="1907220"/>
            <a:ext cx="336682" cy="3343651"/>
            <a:chOff x="4688547" y="1511740"/>
            <a:chExt cx="336682" cy="33436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0ABD1D8-C974-4E64-8E12-00575A38D92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1511740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855568-EB50-434C-85FC-DB330133C949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317552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A5505D-4D9D-459D-8887-E04FFB365220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4855391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D34BB9-D506-4164-A449-D5038A3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4688547" y="2328603"/>
              <a:ext cx="31118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656F050-61D1-4A7B-9804-BCC3DE0E31AE}"/>
                </a:ext>
              </a:extLst>
            </p:cNvPr>
            <p:cNvCxnSpPr>
              <a:cxnSpLocks/>
            </p:cNvCxnSpPr>
            <p:nvPr/>
          </p:nvCxnSpPr>
          <p:spPr>
            <a:xfrm>
              <a:off x="4714043" y="3990814"/>
              <a:ext cx="31118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D9FAB1-0C24-4E89-A57D-5EA17084FE7C}"/>
              </a:ext>
            </a:extLst>
          </p:cNvPr>
          <p:cNvGrpSpPr/>
          <p:nvPr/>
        </p:nvGrpSpPr>
        <p:grpSpPr>
          <a:xfrm>
            <a:off x="6640379" y="1778563"/>
            <a:ext cx="3753305" cy="3583554"/>
            <a:chOff x="6640623" y="1753153"/>
            <a:chExt cx="1537773" cy="229773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C3A745-7042-4E2D-8092-1268844B109E}"/>
                </a:ext>
              </a:extLst>
            </p:cNvPr>
            <p:cNvSpPr/>
            <p:nvPr/>
          </p:nvSpPr>
          <p:spPr>
            <a:xfrm>
              <a:off x="6640623" y="175873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DB8FD5E-9161-4743-A699-067605C6E91D}"/>
                </a:ext>
              </a:extLst>
            </p:cNvPr>
            <p:cNvSpPr/>
            <p:nvPr/>
          </p:nvSpPr>
          <p:spPr>
            <a:xfrm>
              <a:off x="7384242" y="1764318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CE3C92A-292E-48C9-9066-2C8F789FB8B9}"/>
                </a:ext>
              </a:extLst>
            </p:cNvPr>
            <p:cNvSpPr/>
            <p:nvPr/>
          </p:nvSpPr>
          <p:spPr>
            <a:xfrm>
              <a:off x="7869347" y="1753153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2DF8FC5-6595-4A0F-BB4E-320392E75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0451445" y="106737"/>
            <a:ext cx="1738220" cy="16718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888" y="388453"/>
            <a:ext cx="1934542" cy="1003989"/>
          </a:xfrm>
          <a:prstGeom prst="rect">
            <a:avLst/>
          </a:prstGeom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DE3D1B0-BF1F-45EF-8C54-075CC6B09FC6}"/>
              </a:ext>
            </a:extLst>
          </p:cNvPr>
          <p:cNvSpPr/>
          <p:nvPr/>
        </p:nvSpPr>
        <p:spPr>
          <a:xfrm>
            <a:off x="5920628" y="1599744"/>
            <a:ext cx="4867275" cy="4114800"/>
          </a:xfrm>
          <a:custGeom>
            <a:avLst/>
            <a:gdLst>
              <a:gd name="connsiteX0" fmla="*/ 0 w 4867275"/>
              <a:gd name="connsiteY0" fmla="*/ 0 h 4114800"/>
              <a:gd name="connsiteX1" fmla="*/ 0 w 4867275"/>
              <a:gd name="connsiteY1" fmla="*/ 4114800 h 4114800"/>
              <a:gd name="connsiteX2" fmla="*/ 4867275 w 4867275"/>
              <a:gd name="connsiteY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7275" h="4114800">
                <a:moveTo>
                  <a:pt x="0" y="0"/>
                </a:moveTo>
                <a:lnTo>
                  <a:pt x="0" y="4114800"/>
                </a:lnTo>
                <a:lnTo>
                  <a:pt x="4867275" y="4114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EAE519-90A0-4882-B3C7-F75186EB1873}"/>
              </a:ext>
            </a:extLst>
          </p:cNvPr>
          <p:cNvSpPr txBox="1"/>
          <p:nvPr/>
        </p:nvSpPr>
        <p:spPr>
          <a:xfrm>
            <a:off x="5264989" y="1778563"/>
            <a:ext cx="6976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180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270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9786FC9-1714-4FFE-AA1F-4EB1FD3D4F02}"/>
              </a:ext>
            </a:extLst>
          </p:cNvPr>
          <p:cNvSpPr txBox="1"/>
          <p:nvPr/>
        </p:nvSpPr>
        <p:spPr>
          <a:xfrm rot="16200000">
            <a:off x="4386474" y="3272282"/>
            <a:ext cx="14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9B8834-92D8-4EA4-9C14-99ADC697D7FC}"/>
              </a:ext>
            </a:extLst>
          </p:cNvPr>
          <p:cNvSpPr txBox="1"/>
          <p:nvPr/>
        </p:nvSpPr>
        <p:spPr>
          <a:xfrm>
            <a:off x="6939646" y="6209946"/>
            <a:ext cx="30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Log(distance)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536F0B-6872-4F8E-BC95-FE00992D6677}"/>
              </a:ext>
            </a:extLst>
          </p:cNvPr>
          <p:cNvSpPr txBox="1"/>
          <p:nvPr/>
        </p:nvSpPr>
        <p:spPr>
          <a:xfrm>
            <a:off x="6117574" y="5777888"/>
            <a:ext cx="45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Center/fovea	</a:t>
            </a:r>
            <a:r>
              <a:rPr lang="en-US" dirty="0">
                <a:sym typeface="Wingdings" panose="05000000000000000000" pitchFamily="2" charset="2"/>
              </a:rPr>
              <a:t>	Periphery</a:t>
            </a:r>
            <a:endParaRPr lang="en-US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5A3276-7B66-4B01-A010-FF0CC17A19FB}"/>
              </a:ext>
            </a:extLst>
          </p:cNvPr>
          <p:cNvCxnSpPr>
            <a:cxnSpLocks/>
          </p:cNvCxnSpPr>
          <p:nvPr/>
        </p:nvCxnSpPr>
        <p:spPr>
          <a:xfrm>
            <a:off x="6247671" y="3617594"/>
            <a:ext cx="311186" cy="0"/>
          </a:xfrm>
          <a:prstGeom prst="straightConnector1">
            <a:avLst/>
          </a:prstGeom>
          <a:ln w="28575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956CB-FE8C-444D-ACA0-DCF93AD29F71}"/>
              </a:ext>
            </a:extLst>
          </p:cNvPr>
          <p:cNvSpPr txBox="1"/>
          <p:nvPr/>
        </p:nvSpPr>
        <p:spPr>
          <a:xfrm>
            <a:off x="10734270" y="2554677"/>
            <a:ext cx="70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eye</a:t>
            </a:r>
          </a:p>
        </p:txBody>
      </p:sp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029200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686800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10076910" y="5299656"/>
            <a:ext cx="717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1371600" y="2978355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686800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029200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1371600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029200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686800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048250" y="4052415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229600" y="4052415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1371600" y="4052416"/>
            <a:ext cx="9566078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698415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1165612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90D22FF-245D-4E42-97FA-B44F43676BD2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0C952A-74CF-49AA-BB80-5604D925C15A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 scale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DFD642-1DE7-49CD-8B74-240550472BC4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0.5x scale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E492E3-7BFE-41F2-B380-09193E2D4440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F0C900-69A4-4AEB-9097-647991F04EFD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1779C4C-7CB2-41B6-8268-2EE1957CFDD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CE2DE42-B89A-464F-97CD-7C0EA22A8C1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CF41F0E-F950-458D-B717-0F269D018B6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8F93D-DD13-4B99-B34E-417B62F134E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4C14E2-8808-4CB7-B048-2645F9273E7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BA65978-2CB7-45E6-8595-19342A262B9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AAD234B-C6B5-48FB-9A25-E7501F400C6D}"/>
                  </a:ext>
                </a:extLst>
              </p:cNvPr>
              <p:cNvCxnSpPr>
                <a:cxnSpLocks/>
                <a:stCxn id="43" idx="2"/>
                <a:endCxn id="60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4EDD991-317C-43FC-85B0-56F127A7AD5C}"/>
                  </a:ext>
                </a:extLst>
              </p:cNvPr>
              <p:cNvCxnSpPr>
                <a:cxnSpLocks/>
                <a:stCxn id="43" idx="0"/>
                <a:endCxn id="60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F9112E0-850E-4D4B-AB7D-78F64A24732A}"/>
                  </a:ext>
                </a:extLst>
              </p:cNvPr>
              <p:cNvCxnSpPr>
                <a:cxnSpLocks/>
                <a:stCxn id="43" idx="7"/>
                <a:endCxn id="60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9B669A-C466-4653-BB4B-8FD3777DF257}"/>
                  </a:ext>
                </a:extLst>
              </p:cNvPr>
              <p:cNvCxnSpPr>
                <a:cxnSpLocks/>
                <a:stCxn id="43" idx="1"/>
                <a:endCxn id="60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883BBB-1B34-43F9-91E4-B8CA955AA9F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1098D40-7DB3-45E5-8C99-4B31CCCA7214}"/>
                  </a:ext>
                </a:extLst>
              </p:cNvPr>
              <p:cNvCxnSpPr>
                <a:cxnSpLocks/>
                <a:stCxn id="43" idx="3"/>
                <a:endCxn id="60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F1DEF1-D77B-44B7-9164-5809C6008C01}"/>
                  </a:ext>
                </a:extLst>
              </p:cNvPr>
              <p:cNvCxnSpPr>
                <a:cxnSpLocks/>
                <a:stCxn id="43" idx="4"/>
                <a:endCxn id="60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562A781-77B7-4BEE-83D5-A2FEB2ECD430}"/>
                  </a:ext>
                </a:extLst>
              </p:cNvPr>
              <p:cNvCxnSpPr>
                <a:cxnSpLocks/>
                <a:stCxn id="43" idx="5"/>
                <a:endCxn id="60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CAC7DE1-47C1-4A2D-A3F3-DC02223D22CF}"/>
                  </a:ext>
                </a:extLst>
              </p:cNvPr>
              <p:cNvCxnSpPr>
                <a:cxnSpLocks/>
                <a:stCxn id="43" idx="6"/>
                <a:endCxn id="60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Picture 8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CF38BFAC-C4A3-4BCE-B66C-5BE867C5C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510721" y="1200948"/>
              <a:ext cx="1550556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72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1EBA8F-A1C8-4D48-A9CA-5AB11024FBB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410146" y="719566"/>
            <a:chExt cx="2743200" cy="27432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F507767-3BB2-412D-BA60-70886522DBE5}"/>
                </a:ext>
              </a:extLst>
            </p:cNvPr>
            <p:cNvGrpSpPr/>
            <p:nvPr/>
          </p:nvGrpSpPr>
          <p:grpSpPr>
            <a:xfrm>
              <a:off x="1410146" y="719566"/>
              <a:ext cx="2743200" cy="2743200"/>
              <a:chOff x="3250010" y="1056188"/>
              <a:chExt cx="4138481" cy="4138481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380F88A-7626-483D-A563-338689D93592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E315834-1590-4AFD-9CEC-69E8D31F4733}"/>
                  </a:ext>
                </a:extLst>
              </p:cNvPr>
              <p:cNvSpPr/>
              <p:nvPr/>
            </p:nvSpPr>
            <p:spPr>
              <a:xfrm>
                <a:off x="4862050" y="2668228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EA06F79-761B-47E2-A5EB-43493BD771C7}"/>
                  </a:ext>
                </a:extLst>
              </p:cNvPr>
              <p:cNvSpPr/>
              <p:nvPr/>
            </p:nvSpPr>
            <p:spPr>
              <a:xfrm>
                <a:off x="4404850" y="2211028"/>
                <a:ext cx="1828800" cy="18288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D3E3353-176E-4EDF-9260-8CB0692875F0}"/>
                  </a:ext>
                </a:extLst>
              </p:cNvPr>
              <p:cNvSpPr/>
              <p:nvPr/>
            </p:nvSpPr>
            <p:spPr>
              <a:xfrm>
                <a:off x="5090650" y="2896828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3DDDF4C-24F8-4175-B316-EA90D1AA3522}"/>
                  </a:ext>
                </a:extLst>
              </p:cNvPr>
              <p:cNvSpPr/>
              <p:nvPr/>
            </p:nvSpPr>
            <p:spPr>
              <a:xfrm>
                <a:off x="5204950" y="3011128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56D65D1-6CAC-440F-A0FF-81F974EF5B87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0C047A9-B04B-4C55-8B9D-E5A7FCA82E11}"/>
                  </a:ext>
                </a:extLst>
              </p:cNvPr>
              <p:cNvSpPr/>
              <p:nvPr/>
            </p:nvSpPr>
            <p:spPr>
              <a:xfrm>
                <a:off x="3250010" y="1056188"/>
                <a:ext cx="4138481" cy="41384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32F9217-8987-4084-AD35-2630D726A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0450" y="3125428"/>
                <a:ext cx="36576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B1018F7-67C8-4212-AECD-62A31F855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9250" y="1296628"/>
                <a:ext cx="0" cy="36576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6E6A95E-9C2F-4773-A589-7902DE863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B112DAC-F29D-4E87-A55C-9DD9FE5ED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7" name="Picture 6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0479E86-A6C6-43B3-9160-AF4A56491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324546" y="1551923"/>
              <a:ext cx="914400" cy="107848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3D5025-7F6E-43B2-A6E1-DBFDDAEE1D36}"/>
              </a:ext>
            </a:extLst>
          </p:cNvPr>
          <p:cNvGrpSpPr/>
          <p:nvPr/>
        </p:nvGrpSpPr>
        <p:grpSpPr>
          <a:xfrm>
            <a:off x="8686800" y="685800"/>
            <a:ext cx="2709434" cy="2709434"/>
            <a:chOff x="8055536" y="719565"/>
            <a:chExt cx="2709434" cy="27094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8754A0A-BA28-46DF-810B-EDDBF81758DB}"/>
                </a:ext>
              </a:extLst>
            </p:cNvPr>
            <p:cNvGrpSpPr/>
            <p:nvPr/>
          </p:nvGrpSpPr>
          <p:grpSpPr>
            <a:xfrm>
              <a:off x="8055536" y="719565"/>
              <a:ext cx="2709434" cy="2709434"/>
              <a:chOff x="3250010" y="1056188"/>
              <a:chExt cx="4138481" cy="4138481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ADA16DD-ABB3-44CE-A899-BA53363910D7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75C4947-DD90-4C74-A838-74FAA727D768}"/>
                  </a:ext>
                </a:extLst>
              </p:cNvPr>
              <p:cNvSpPr/>
              <p:nvPr/>
            </p:nvSpPr>
            <p:spPr>
              <a:xfrm>
                <a:off x="4862050" y="2668228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4CE59E-736C-4DF1-8371-1EE44C46E0D8}"/>
                  </a:ext>
                </a:extLst>
              </p:cNvPr>
              <p:cNvSpPr/>
              <p:nvPr/>
            </p:nvSpPr>
            <p:spPr>
              <a:xfrm>
                <a:off x="4404850" y="2211028"/>
                <a:ext cx="1828800" cy="18288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069FA05-C12A-4381-BC6B-4FB095263636}"/>
                  </a:ext>
                </a:extLst>
              </p:cNvPr>
              <p:cNvSpPr/>
              <p:nvPr/>
            </p:nvSpPr>
            <p:spPr>
              <a:xfrm>
                <a:off x="5090650" y="2896828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5570D94-7CB9-49B6-8825-92E3BADB864D}"/>
                  </a:ext>
                </a:extLst>
              </p:cNvPr>
              <p:cNvSpPr/>
              <p:nvPr/>
            </p:nvSpPr>
            <p:spPr>
              <a:xfrm>
                <a:off x="5204950" y="3011128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406B3A4-2D18-4A8A-BB6F-C8D3E47D6FE8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C25318-A0A0-4894-ACD6-3DEE0DA05344}"/>
                  </a:ext>
                </a:extLst>
              </p:cNvPr>
              <p:cNvSpPr/>
              <p:nvPr/>
            </p:nvSpPr>
            <p:spPr>
              <a:xfrm>
                <a:off x="3250010" y="1056188"/>
                <a:ext cx="4138481" cy="41384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8A0FEEB-0FD4-481D-B32F-E21FD2E48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0450" y="3125428"/>
                <a:ext cx="36576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AE682F-58FA-4254-AB4D-8CEF9AF3E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9250" y="1296628"/>
                <a:ext cx="0" cy="36576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26A1838-036A-4E45-9D8A-0675401BED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C68A71C-FD10-4B5E-933D-25CBD98A6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5" name="Picture 4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BAA73C63-D45D-4C6F-9B5F-7C82D0920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6200000">
              <a:off x="8953053" y="1535039"/>
              <a:ext cx="914400" cy="107848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3C5A5E-5ACE-4BB2-A119-3027F01529C3}"/>
              </a:ext>
            </a:extLst>
          </p:cNvPr>
          <p:cNvGrpSpPr/>
          <p:nvPr/>
        </p:nvGrpSpPr>
        <p:grpSpPr>
          <a:xfrm>
            <a:off x="4800600" y="685800"/>
            <a:ext cx="2743200" cy="2743200"/>
            <a:chOff x="4765159" y="719566"/>
            <a:chExt cx="2743200" cy="27432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DFFF1D-4259-4502-8404-4580DC32BF25}"/>
                </a:ext>
              </a:extLst>
            </p:cNvPr>
            <p:cNvGrpSpPr/>
            <p:nvPr/>
          </p:nvGrpSpPr>
          <p:grpSpPr>
            <a:xfrm>
              <a:off x="4765159" y="719566"/>
              <a:ext cx="2743200" cy="2743200"/>
              <a:chOff x="3250010" y="1056188"/>
              <a:chExt cx="4138481" cy="413848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31295C6-07D0-4B7D-B8A5-D70812B14E4C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CF63569-6966-4ED6-92C8-AE86C3043AA7}"/>
                  </a:ext>
                </a:extLst>
              </p:cNvPr>
              <p:cNvSpPr/>
              <p:nvPr/>
            </p:nvSpPr>
            <p:spPr>
              <a:xfrm>
                <a:off x="4862050" y="2668228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C298D5D-C0AE-4046-899D-C7C000DE1613}"/>
                  </a:ext>
                </a:extLst>
              </p:cNvPr>
              <p:cNvSpPr/>
              <p:nvPr/>
            </p:nvSpPr>
            <p:spPr>
              <a:xfrm>
                <a:off x="4404850" y="2211028"/>
                <a:ext cx="1828800" cy="18288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1301207-D5EB-4AA4-8F08-BC28526699DB}"/>
                  </a:ext>
                </a:extLst>
              </p:cNvPr>
              <p:cNvSpPr/>
              <p:nvPr/>
            </p:nvSpPr>
            <p:spPr>
              <a:xfrm>
                <a:off x="5090650" y="2896828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D07AF1C-29E2-4BE0-8EDC-F9375B60E576}"/>
                  </a:ext>
                </a:extLst>
              </p:cNvPr>
              <p:cNvSpPr/>
              <p:nvPr/>
            </p:nvSpPr>
            <p:spPr>
              <a:xfrm>
                <a:off x="5204950" y="3011128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3CA7830-2E54-41A1-A150-BE80C8320FA1}"/>
                  </a:ext>
                </a:extLst>
              </p:cNvPr>
              <p:cNvSpPr/>
              <p:nvPr/>
            </p:nvSpPr>
            <p:spPr>
              <a:xfrm>
                <a:off x="3490450" y="1296628"/>
                <a:ext cx="3657600" cy="3657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2741B06-1781-42A7-9902-3B50673AE156}"/>
                  </a:ext>
                </a:extLst>
              </p:cNvPr>
              <p:cNvSpPr/>
              <p:nvPr/>
            </p:nvSpPr>
            <p:spPr>
              <a:xfrm>
                <a:off x="3250010" y="1056188"/>
                <a:ext cx="4138481" cy="41384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A2DF10C-944C-4CB6-A18C-AA1C8F2C14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0450" y="3125428"/>
                <a:ext cx="36576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30A4D6E-7F68-4C5F-8BE3-2645EA927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9250" y="1296628"/>
                <a:ext cx="0" cy="36576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7E4D61D-F6DC-44D3-94C5-EDBAD820AC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4A4EAA4-83FF-44C1-85D3-25539EF0F3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6093" y="1832271"/>
                <a:ext cx="2586314" cy="25863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4" name="Picture 8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6065573E-37CD-404E-B133-4700A7C1C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5679559" y="1551923"/>
              <a:ext cx="914400" cy="1078487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8118074-8C2B-41A3-B685-7F0AD0602E21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 degrees CC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A066FA-4423-4980-8CE9-3A80EB1CFAF9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 degrees CC</a:t>
            </a:r>
          </a:p>
        </p:txBody>
      </p:sp>
    </p:spTree>
    <p:extLst>
      <p:ext uri="{BB962C8B-B14F-4D97-AF65-F5344CB8AC3E}">
        <p14:creationId xmlns:p14="http://schemas.microsoft.com/office/powerpoint/2010/main" val="106532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235</Words>
  <Application>Microsoft Office PowerPoint</Application>
  <PresentationFormat>Widescreen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14</cp:revision>
  <dcterms:created xsi:type="dcterms:W3CDTF">2022-04-10T19:56:52Z</dcterms:created>
  <dcterms:modified xsi:type="dcterms:W3CDTF">2022-04-12T10:25:07Z</dcterms:modified>
</cp:coreProperties>
</file>